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1" r:id="rId4"/>
    <p:sldId id="264" r:id="rId5"/>
    <p:sldId id="265" r:id="rId6"/>
    <p:sldId id="267" r:id="rId7"/>
    <p:sldId id="263" r:id="rId8"/>
    <p:sldId id="266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2022-09-27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EC6188E-66CA-4DC5-18B3-0E13AA9F26E7}"/>
              </a:ext>
            </a:extLst>
          </p:cNvPr>
          <p:cNvGrpSpPr/>
          <p:nvPr/>
        </p:nvGrpSpPr>
        <p:grpSpPr>
          <a:xfrm>
            <a:off x="1075386" y="2206442"/>
            <a:ext cx="3058732" cy="2545862"/>
            <a:chOff x="1706451" y="1420831"/>
            <a:chExt cx="3058732" cy="254586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D07546-7C75-F33F-1BD1-E8FBC7E84F7C}"/>
                </a:ext>
              </a:extLst>
            </p:cNvPr>
            <p:cNvSpPr txBox="1"/>
            <p:nvPr/>
          </p:nvSpPr>
          <p:spPr>
            <a:xfrm>
              <a:off x="1706451" y="2693762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B0D0AF-6585-C371-4C0A-0705768C0944}"/>
                </a:ext>
              </a:extLst>
            </p:cNvPr>
            <p:cNvGrpSpPr/>
            <p:nvPr/>
          </p:nvGrpSpPr>
          <p:grpSpPr>
            <a:xfrm>
              <a:off x="2105695" y="1420831"/>
              <a:ext cx="2659488" cy="2545862"/>
              <a:chOff x="2292439" y="1195451"/>
              <a:chExt cx="2659488" cy="2545862"/>
            </a:xfrm>
          </p:grpSpPr>
          <p:sp>
            <p:nvSpPr>
              <p:cNvPr id="2" name="双括号 1">
                <a:extLst>
                  <a:ext uri="{FF2B5EF4-FFF2-40B4-BE49-F238E27FC236}">
                    <a16:creationId xmlns:a16="http://schemas.microsoft.com/office/drawing/2014/main" id="{3154EFFB-0C32-C996-A425-F9C2CDD385C3}"/>
                  </a:ext>
                </a:extLst>
              </p:cNvPr>
              <p:cNvSpPr/>
              <p:nvPr/>
            </p:nvSpPr>
            <p:spPr>
              <a:xfrm>
                <a:off x="2292439" y="1564783"/>
                <a:ext cx="2659488" cy="2176530"/>
              </a:xfrm>
              <a:prstGeom prst="bracketPair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DF73CA-49C4-9C0C-D58E-855238EC6C03}"/>
                  </a:ext>
                </a:extLst>
              </p:cNvPr>
              <p:cNvSpPr txBox="1"/>
              <p:nvPr/>
            </p:nvSpPr>
            <p:spPr>
              <a:xfrm>
                <a:off x="3394871" y="1195451"/>
                <a:ext cx="454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</p:txBody>
          </p:sp>
          <p:pic>
            <p:nvPicPr>
              <p:cNvPr id="1026" name="Picture 2" descr="ECE 429">
                <a:extLst>
                  <a:ext uri="{FF2B5EF4-FFF2-40B4-BE49-F238E27FC236}">
                    <a16:creationId xmlns:a16="http://schemas.microsoft.com/office/drawing/2014/main" id="{7CB509D4-2380-6A4E-A8D5-AF3460AAAB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690" y="1674388"/>
                <a:ext cx="661788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pulse response of non-causal filter ψ(z) = 6/(z + 4 + z −1 ) | Download  Scientific Diagram">
                <a:extLst>
                  <a:ext uri="{FF2B5EF4-FFF2-40B4-BE49-F238E27FC236}">
                    <a16:creationId xmlns:a16="http://schemas.microsoft.com/office/drawing/2014/main" id="{41F210B3-B840-BFF3-9EA1-6515BD6CD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432" y="3076040"/>
                <a:ext cx="678892" cy="508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3C140B33-D77A-A5A5-1CFB-E281986D84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542" y="3076040"/>
                <a:ext cx="660936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3241C6-0989-1BBB-B23B-9CC2AF567FCC}"/>
                  </a:ext>
                </a:extLst>
              </p:cNvPr>
              <p:cNvSpPr txBox="1"/>
              <p:nvPr/>
            </p:nvSpPr>
            <p:spPr>
              <a:xfrm>
                <a:off x="3520443" y="3145631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F1C536-1ED5-8659-75DB-4C3539BCD653}"/>
                  </a:ext>
                </a:extLst>
              </p:cNvPr>
              <p:cNvSpPr txBox="1"/>
              <p:nvPr/>
            </p:nvSpPr>
            <p:spPr>
              <a:xfrm rot="2076893">
                <a:off x="3520442" y="2406967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AA6B680-EF04-7F11-CFD9-20442886F06B}"/>
                  </a:ext>
                </a:extLst>
              </p:cNvPr>
              <p:cNvSpPr txBox="1"/>
              <p:nvPr/>
            </p:nvSpPr>
            <p:spPr>
              <a:xfrm>
                <a:off x="4277717" y="1800758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1F5DD6-95BF-3704-5344-88DECC9F9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533" y="1626394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352" y="4637685"/>
            <a:ext cx="2655173" cy="20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76</Words>
  <Application>Microsoft Office PowerPoint</Application>
  <PresentationFormat>宽屏</PresentationFormat>
  <Paragraphs>23</Paragraphs>
  <Slides>9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London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47</cp:revision>
  <dcterms:created xsi:type="dcterms:W3CDTF">2022-09-15T09:10:05Z</dcterms:created>
  <dcterms:modified xsi:type="dcterms:W3CDTF">2022-09-27T14:40:34Z</dcterms:modified>
</cp:coreProperties>
</file>